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F0C1A-73CD-3437-ACE3-22494476A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FE8B13-177E-6914-C85D-CF36E78F8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9EBCB-41F7-49AE-86D0-E91A0EE04189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E73BD1-BB57-E151-FA95-A80462F59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D2C07F-FFD9-740A-09E5-4D6ED6F78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34260-8018-48B2-A741-72B26AD2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245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2BB570-CD4A-ED5E-DE50-B0484C8AE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1E0A66-F94A-5F2C-C544-14DE82E371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53D150-679B-DF5B-7080-0852D02AD5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F79EBCB-41F7-49AE-86D0-E91A0EE04189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4DFFB-56B9-A27A-72A4-0516B673CD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63745A-E5BD-E8F0-F557-C4FE040DC8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034260-8018-48B2-A741-72B26AD2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65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D4B39E2-8425-9FE3-F5E3-1E01F2DA2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role of the epithelium</a:t>
            </a:r>
            <a:br>
              <a:rPr lang="en-GB"/>
            </a:br>
            <a:r>
              <a:rPr lang="en-GB"/>
              <a:t>in the lower airway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2176C1-B6A9-5949-31D1-3D6652AB12C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268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71A8E3B-0564-6477-6CCD-5A221453C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Patient with multiple triggers of asthma (2/2)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2DB306-E5F8-784A-2EAF-18499FADB5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869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2D55EAF-C7CA-73A1-3757-B2CBAA1D3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/>
              <a:t>Upper and lower airways diseases have heterogeneous and </a:t>
            </a:r>
            <a:br>
              <a:rPr lang="en-GB" sz="2400"/>
            </a:br>
            <a:r>
              <a:rPr lang="en-GB" sz="2400"/>
              <a:t>overlapping inflammatory pathways:</a:t>
            </a:r>
            <a:r>
              <a:rPr lang="en-GB" sz="2400" baseline="30000"/>
              <a:t>1–10</a:t>
            </a:r>
            <a:r>
              <a:rPr lang="en-GB" sz="2400"/>
              <a:t> asthma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536FAC-61E3-AB08-F361-B373EBB6F2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706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7D41E4F-8692-B41E-2549-1538BA0F0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Impaired epithelial health drives clinical features of asthma</a:t>
            </a:r>
            <a:endParaRPr lang="en-GB" baseline="300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DA11B2-4D52-61BF-E3AE-9F343773A1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027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6DFC321-EE55-8482-3504-713E9A7A7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TSLP has been associated with exacerbation risk in </a:t>
            </a:r>
            <a:br>
              <a:rPr lang="en-GB"/>
            </a:br>
            <a:r>
              <a:rPr lang="en-GB"/>
              <a:t>severe asthma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896052-D8F9-3AC4-19CF-6739664B14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804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EC116FA-F96F-8A2B-119B-5C6E20798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Epithelial cytokines are implicated in asthma severity across the airways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99412C-6AC1-FA02-CB22-670C262AFC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975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138031B-C138-4BFA-05E0-8481F51BB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Sputum TSLP correlates with AHR in asthma </a:t>
            </a:r>
            <a:br>
              <a:rPr lang="en-GB"/>
            </a:br>
            <a:r>
              <a:rPr lang="en-GB"/>
              <a:t>irrespective of eosinophil levels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B3C633-11D9-F62E-3013-DB812A7419A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31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0E2A772-7FBD-7069-60D9-541905E59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TSLP, IL-33 and IL-25 may contribute to airway remodelling </a:t>
            </a:r>
            <a:br>
              <a:rPr lang="en-GB"/>
            </a:br>
            <a:r>
              <a:rPr lang="en-GB"/>
              <a:t>in patients with asthma</a:t>
            </a:r>
            <a:r>
              <a:rPr lang="en-GB" baseline="30000"/>
              <a:t>1–4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E02617-B5C5-4263-FA4C-2B91BB7D61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920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DE0BCC8-79A1-ECFC-21BC-3EE46B680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Summary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84DFE0-6B4E-0C1C-488C-E31E0F3449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156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7A52C16-7AAD-5CBB-FEDD-F6D4D51DC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Patient with multiple triggers of asthma (1/2)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1E07B0-EC78-6925-ACEA-3BEB67D3D31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621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DB2018631BED4A840EC223877EC215" ma:contentTypeVersion="20" ma:contentTypeDescription="Create a new document." ma:contentTypeScope="" ma:versionID="4fca0c2e84be45adaca25a0499e64aea">
  <xsd:schema xmlns:xsd="http://www.w3.org/2001/XMLSchema" xmlns:xs="http://www.w3.org/2001/XMLSchema" xmlns:p="http://schemas.microsoft.com/office/2006/metadata/properties" xmlns:ns2="cc4038ed-d345-4947-b061-34ef88336004" xmlns:ns3="e6dd1411-ccec-4e4f-b73c-9c678b3207a5" targetNamespace="http://schemas.microsoft.com/office/2006/metadata/properties" ma:root="true" ma:fieldsID="06265ad6153d5c4bdc7c0ae29e81f3c7" ns2:_="" ns3:_="">
    <xsd:import namespace="cc4038ed-d345-4947-b061-34ef88336004"/>
    <xsd:import namespace="e6dd1411-ccec-4e4f-b73c-9c678b3207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  <xsd:element ref="ns2:Not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4038ed-d345-4947-b061-34ef883360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b30fe8e-fdf3-4e6d-ac15-22a0b67e7b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26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dd1411-ccec-4e4f-b73c-9c678b3207a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97b5cc3-8ee5-412d-b10c-5a30ea3786b9}" ma:internalName="TaxCatchAll" ma:showField="CatchAllData" ma:web="e6dd1411-ccec-4e4f-b73c-9c678b3207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c4038ed-d345-4947-b061-34ef88336004">
      <Terms xmlns="http://schemas.microsoft.com/office/infopath/2007/PartnerControls"/>
    </lcf76f155ced4ddcb4097134ff3c332f>
    <TaxCatchAll xmlns="e6dd1411-ccec-4e4f-b73c-9c678b3207a5" xsi:nil="true"/>
    <Notes xmlns="cc4038ed-d345-4947-b061-34ef88336004" xsi:nil="true"/>
  </documentManagement>
</p:properties>
</file>

<file path=customXml/item4.xml><?xml version="1.0" encoding="utf-8"?>
<?mso-contentType ?>
<SharedContentType xmlns="Microsoft.SharePoint.Taxonomy.ContentTypeSync" SourceId="1ee89e71-04cd-405e-9ca3-99e020c1694d" ContentTypeId="0x0101" PreviousValue="false"/>
</file>

<file path=customXml/itemProps1.xml><?xml version="1.0" encoding="utf-8"?>
<ds:datastoreItem xmlns:ds="http://schemas.openxmlformats.org/officeDocument/2006/customXml" ds:itemID="{E873F109-455F-43A0-A33D-CF4E0F0FA858}"/>
</file>

<file path=customXml/itemProps2.xml><?xml version="1.0" encoding="utf-8"?>
<ds:datastoreItem xmlns:ds="http://schemas.openxmlformats.org/officeDocument/2006/customXml" ds:itemID="{14701DF7-EAAC-46A3-9669-0BE0FC77038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A983561-C9FE-45E3-AAFA-BE67794A0086}">
  <ds:schemaRefs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f0fe46a7-c1fe-44cb-b57a-c90be0d90d64"/>
    <ds:schemaRef ds:uri="http://purl.org/dc/dcmitype/"/>
    <ds:schemaRef ds:uri="http://schemas.microsoft.com/office/2006/documentManagement/types"/>
    <ds:schemaRef ds:uri="18ce686f-ec55-47ba-93ac-4e1affdd0871"/>
    <ds:schemaRef ds:uri="http://www.w3.org/XML/1998/namespace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7AE97D57-D5B4-49B9-946F-78FBA1B7DD2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</Words>
  <Application>Microsoft Office PowerPoint</Application>
  <PresentationFormat>Widescreen</PresentationFormat>
  <Paragraphs>10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The role of the epithelium in the lower airway</vt:lpstr>
      <vt:lpstr>Upper and lower airways diseases have heterogeneous and  overlapping inflammatory pathways:1–10 asthma</vt:lpstr>
      <vt:lpstr>Impaired epithelial health drives clinical features of asthma</vt:lpstr>
      <vt:lpstr>TSLP has been associated with exacerbation risk in  severe asthma</vt:lpstr>
      <vt:lpstr>Epithelial cytokines are implicated in asthma severity across the airways </vt:lpstr>
      <vt:lpstr>Sputum TSLP correlates with AHR in asthma  irrespective of eosinophil levels</vt:lpstr>
      <vt:lpstr>TSLP, IL-33 and IL-25 may contribute to airway remodelling  in patients with asthma1–4</vt:lpstr>
      <vt:lpstr>Summary</vt:lpstr>
      <vt:lpstr>Patient with multiple triggers of asthma (1/2)</vt:lpstr>
      <vt:lpstr>Patient with multiple triggers of asthma (2/2)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Sarah Neely</dc:creator>
  <cp:lastModifiedBy>Sarah Neely</cp:lastModifiedBy>
  <cp:revision>1</cp:revision>
  <dcterms:created xsi:type="dcterms:W3CDTF">2025-11-26T11:35:57Z</dcterms:created>
  <dcterms:modified xsi:type="dcterms:W3CDTF">2025-11-26T11:35:58Z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0x0101009EDB2018631BED4A840EC223877EC215</vt:lpwstr>
  </property>
</Properties>
</file>